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265" r:id="rId5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544523-3504-4837-BA78-85F3962DB3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5E4C461-AEF0-41F5-9CE0-6709B383DC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F4C1B0-2B6E-4C7A-A51A-A32FFE8F1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CBFF9AC-E727-47DB-9BFC-E8FA1F408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DEBB5E-B418-49CC-B05B-8FE583593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32606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D74781-60D0-4CBC-B211-A364C0943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E9C0F9A-6A6B-4180-9EB7-0BA6A701A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DCEB14-5BF0-482D-890D-DAB688051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DAAB80-1486-4FF8-AB10-FF08BFF14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1D1BC8-E175-4A36-9C66-BE0107C15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75200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0A11A3-964A-4AFA-B8B5-92F572024E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404CC3-41D2-413B-BE18-40610634F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DEA2B34-1ECE-4B19-84D7-C9BAE35B6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680F5DD-ED77-470B-B870-7EDF699D2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29011C-6AD5-4E2D-A730-213901A05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71817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C5F272-3A36-4E9B-AD48-FF1A3EF3E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93CBD4-048E-4112-95A4-CC8142EB0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BEEE66-12C4-424E-B5C9-D25F0B782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4F6394-79BB-4CB3-8D68-258EE2DF3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98043D7-549E-421A-839C-45B74286E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29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EB1A0A-D137-4E67-832A-81545D814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1160789-11F7-419A-8515-59D3B504F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C4C06B9-4C7B-45D8-9C34-AE3095152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C5F40D-0D5A-46B6-AC65-7AFD310ED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29B873-8203-4FD3-8164-030E1891C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03438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853137-9A35-4228-A12C-BC3C22397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806BC2-97E1-4BDB-A5F4-346C369FD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A0E8FFC-5840-4318-B050-E896F2FBE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0EF3075-46AA-449E-B237-18A50DE28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6BF0638-82A9-4BDB-BDDD-B43236B07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DE7C90-D372-4C7A-95E6-B6E7ED294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88569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8D6F1A-0A68-401E-84C8-1077BEE05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9FED14C-A42B-4F6F-86F9-AF908A8C9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F20D55-E9CF-4B2D-B6DA-78C8CFBFD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A05A2BB-B9BC-4A29-834B-28420461B7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E251EB5-35EC-46A9-B480-D02C40C152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FA397D4-7E5E-4F73-9DC1-587BFD2FA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02C76CB-FE79-4541-AFD9-1821CF7E7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84899C5-1338-43F4-98A2-57DC7BCB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13088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828CAE-E5D9-49C0-A255-3064D114A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67D05D7-9A75-4780-9273-C92990334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41D7649-405B-45FB-9A71-9334F008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32C2F44-F2A2-4D0F-9AEE-5BEE685BE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96718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4609A8E-DDE4-41BA-AE71-65C71F1D6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8AEEB7F-1F79-4E06-A5D7-BBE161643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70925AE-91AF-4AE5-8D9F-D55484F45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88641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9AFDF2-633A-40BD-A3CB-880186464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FE5D68-35F3-43BB-96E0-65D8437B8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FBF52A6-6AB7-48ED-98F9-08DD3C3938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20C66D3-9595-4C8A-AE30-B31146D53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FE4F045-9487-47E1-8321-31B393A71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2D9F04-87D9-4FAD-8B2E-A30FAFA9F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76317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9A73D0-B37D-4EF2-A4BB-F3824669D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8F7DCDA-0461-4455-A29E-A2B787F8FA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42828D8-A0FF-4265-91B0-1FFF69BCC4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E61F794-C383-4193-9846-BA4C2B10A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215EBF2-C65B-4B6A-8782-ABDE84F13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7883661-3370-452B-9A9F-7E75C16EF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92550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AE6BC66-2EF6-4809-8F2F-A35EB1ED5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7C4D444-F688-44CB-A087-F392DD897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0D0B35-2832-435A-97CC-4C1291A06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ABA2F-CC9C-41DE-A06E-2654D474D33C}" type="datetimeFigureOut">
              <a:rPr lang="es-CL" smtClean="0"/>
              <a:t>02-03-2021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7140DD-7E71-426A-8D27-D732C9341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0C7C94-D37E-47F6-8883-E4720F3B81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81C36-F3F7-4B17-864F-27BE122428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08364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D56072-6069-49F7-AD43-6B93BCFA1B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EC66533-804F-45DA-962F-BB646F4B6C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 descr="Tabla&#10;&#10;Descripción generada automáticamente">
            <a:extLst>
              <a:ext uri="{FF2B5EF4-FFF2-40B4-BE49-F238E27FC236}">
                <a16:creationId xmlns:a16="http://schemas.microsoft.com/office/drawing/2014/main" id="{D4CD3B51-274E-4A25-A7DB-213EDD371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72" y="0"/>
            <a:ext cx="3649490" cy="6858000"/>
          </a:xfrm>
          <a:prstGeom prst="rect">
            <a:avLst/>
          </a:prstGeom>
        </p:spPr>
      </p:pic>
      <p:pic>
        <p:nvPicPr>
          <p:cNvPr id="26" name="Imagen 25" descr="Tabla&#10;&#10;Descripción generada automáticamente">
            <a:extLst>
              <a:ext uri="{FF2B5EF4-FFF2-40B4-BE49-F238E27FC236}">
                <a16:creationId xmlns:a16="http://schemas.microsoft.com/office/drawing/2014/main" id="{D11A7BDA-821B-4A99-97F8-7C327A5741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262" y="0"/>
            <a:ext cx="3649490" cy="6858000"/>
          </a:xfrm>
          <a:prstGeom prst="rect">
            <a:avLst/>
          </a:prstGeom>
        </p:spPr>
      </p:pic>
      <p:pic>
        <p:nvPicPr>
          <p:cNvPr id="27" name="Imagen 26" descr="Tabla&#10;&#10;Descripción generada automáticamente">
            <a:extLst>
              <a:ext uri="{FF2B5EF4-FFF2-40B4-BE49-F238E27FC236}">
                <a16:creationId xmlns:a16="http://schemas.microsoft.com/office/drawing/2014/main" id="{5B7FA9A4-4B00-4AF2-996E-1BA9C092AF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072" y="0"/>
            <a:ext cx="36494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07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217866-A51C-4EB5-A0B2-8E6092897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8" name="Marcador de contenido 7" descr="Tabla&#10;&#10;Descripción generada automáticamente">
            <a:extLst>
              <a:ext uri="{FF2B5EF4-FFF2-40B4-BE49-F238E27FC236}">
                <a16:creationId xmlns:a16="http://schemas.microsoft.com/office/drawing/2014/main" id="{6999F947-3933-4A14-AFD9-3545718945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24" y="121111"/>
            <a:ext cx="3567006" cy="6703001"/>
          </a:xfrm>
        </p:spPr>
      </p:pic>
      <p:pic>
        <p:nvPicPr>
          <p:cNvPr id="4" name="Imagen 3" descr="Tabla&#10;&#10;Descripción generada automáticamente">
            <a:extLst>
              <a:ext uri="{FF2B5EF4-FFF2-40B4-BE49-F238E27FC236}">
                <a16:creationId xmlns:a16="http://schemas.microsoft.com/office/drawing/2014/main" id="{C2760A05-B34C-4FEA-9609-452A6FBBC9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31" y="0"/>
            <a:ext cx="3649490" cy="6858000"/>
          </a:xfrm>
          <a:prstGeom prst="rect">
            <a:avLst/>
          </a:prstGeom>
        </p:spPr>
      </p:pic>
      <p:pic>
        <p:nvPicPr>
          <p:cNvPr id="6" name="Imagen 5" descr="Tabla&#10;&#10;Descripción generada automáticamente">
            <a:extLst>
              <a:ext uri="{FF2B5EF4-FFF2-40B4-BE49-F238E27FC236}">
                <a16:creationId xmlns:a16="http://schemas.microsoft.com/office/drawing/2014/main" id="{5DB4E9DA-042A-4C31-9057-038F77753B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009" y="0"/>
            <a:ext cx="36494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063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E1BF8D-75FC-4B46-AAE2-753C18527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Imagen 3" descr="Tabla&#10;&#10;Descripción generada automáticamente">
            <a:extLst>
              <a:ext uri="{FF2B5EF4-FFF2-40B4-BE49-F238E27FC236}">
                <a16:creationId xmlns:a16="http://schemas.microsoft.com/office/drawing/2014/main" id="{46F987BA-C727-44C0-9CA1-AE30317541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48" y="0"/>
            <a:ext cx="3649490" cy="6858000"/>
          </a:xfrm>
          <a:prstGeom prst="rect">
            <a:avLst/>
          </a:prstGeom>
        </p:spPr>
      </p:pic>
      <p:pic>
        <p:nvPicPr>
          <p:cNvPr id="5" name="Marcador de contenido 4" descr="Tabla&#10;&#10;Descripción generada automáticamente">
            <a:extLst>
              <a:ext uri="{FF2B5EF4-FFF2-40B4-BE49-F238E27FC236}">
                <a16:creationId xmlns:a16="http://schemas.microsoft.com/office/drawing/2014/main" id="{61BACC36-3BF9-4543-B859-A8A7626EF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238" y="80237"/>
            <a:ext cx="3499362" cy="6575887"/>
          </a:xfrm>
          <a:prstGeom prst="rect">
            <a:avLst/>
          </a:prstGeom>
        </p:spPr>
      </p:pic>
      <p:pic>
        <p:nvPicPr>
          <p:cNvPr id="6" name="Imagen 5" descr="Tabla&#10;&#10;Descripción generada automáticamente">
            <a:extLst>
              <a:ext uri="{FF2B5EF4-FFF2-40B4-BE49-F238E27FC236}">
                <a16:creationId xmlns:a16="http://schemas.microsoft.com/office/drawing/2014/main" id="{FDAF71D5-4A51-4D25-864B-8299D50AF2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310" y="20074"/>
            <a:ext cx="36494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74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896F15-8E1B-4533-9007-8C18B4B3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4652B7-1F1E-4CE1-ABBD-16BBD5416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Imagen 3" descr="Tabla&#10;&#10;Descripción generada automáticamente">
            <a:extLst>
              <a:ext uri="{FF2B5EF4-FFF2-40B4-BE49-F238E27FC236}">
                <a16:creationId xmlns:a16="http://schemas.microsoft.com/office/drawing/2014/main" id="{1F67E50D-6883-4A03-9F6C-FBE3C25C0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98" y="9476"/>
            <a:ext cx="3649490" cy="6858000"/>
          </a:xfrm>
          <a:prstGeom prst="rect">
            <a:avLst/>
          </a:prstGeom>
        </p:spPr>
      </p:pic>
      <p:pic>
        <p:nvPicPr>
          <p:cNvPr id="5" name="Imagen 4" descr="Tabla&#10;&#10;Descripción generada automáticamente">
            <a:extLst>
              <a:ext uri="{FF2B5EF4-FFF2-40B4-BE49-F238E27FC236}">
                <a16:creationId xmlns:a16="http://schemas.microsoft.com/office/drawing/2014/main" id="{96218DD1-0964-46FE-AEF3-E9DD95085D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662"/>
          <a:stretch/>
        </p:blipFill>
        <p:spPr>
          <a:xfrm>
            <a:off x="5771255" y="26307"/>
            <a:ext cx="3649490" cy="365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4694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Panorámica</PresentationFormat>
  <Paragraphs>0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Sergio Lucero</dc:creator>
  <cp:lastModifiedBy>Sergio Lucero</cp:lastModifiedBy>
  <cp:revision>1</cp:revision>
  <dcterms:created xsi:type="dcterms:W3CDTF">2021-03-02T12:25:02Z</dcterms:created>
  <dcterms:modified xsi:type="dcterms:W3CDTF">2021-03-02T12:31:50Z</dcterms:modified>
</cp:coreProperties>
</file>

<file path=docProps/thumbnail.jpeg>
</file>